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png"/><Relationship Id="rId50" Type="http://schemas.openxmlformats.org/officeDocument/2006/relationships/image" Target="../media/image32.png"/><Relationship Id="rId55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3" Type="http://schemas.openxmlformats.org/officeDocument/2006/relationships/image" Target="../media/image10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52" Type="http://schemas.openxmlformats.org/officeDocument/2006/relationships/image" Target="../media/image3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48" Type="http://schemas.openxmlformats.org/officeDocument/2006/relationships/image" Target="../media/image96.png"/><Relationship Id="rId56" Type="http://schemas.openxmlformats.org/officeDocument/2006/relationships/image" Target="../media/image4.png"/><Relationship Id="rId8" Type="http://schemas.openxmlformats.org/officeDocument/2006/relationships/image" Target="../media/image56.png"/><Relationship Id="rId51" Type="http://schemas.openxmlformats.org/officeDocument/2006/relationships/image" Target="../media/image33.png"/><Relationship Id="rId3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20" Type="http://schemas.openxmlformats.org/officeDocument/2006/relationships/image" Target="../media/image68.png"/><Relationship Id="rId41" Type="http://schemas.openxmlformats.org/officeDocument/2006/relationships/image" Target="../media/image89.png"/><Relationship Id="rId54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24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2.png"/><Relationship Id="rId7" Type="http://schemas.openxmlformats.org/officeDocument/2006/relationships/image" Target="../media/image12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2.png"/><Relationship Id="rId7" Type="http://schemas.openxmlformats.org/officeDocument/2006/relationships/image" Target="../media/image12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png"/><Relationship Id="rId50" Type="http://schemas.openxmlformats.org/officeDocument/2006/relationships/image" Target="../media/image32.png"/><Relationship Id="rId55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3" Type="http://schemas.openxmlformats.org/officeDocument/2006/relationships/image" Target="../media/image133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52" Type="http://schemas.openxmlformats.org/officeDocument/2006/relationships/image" Target="../media/image3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48" Type="http://schemas.openxmlformats.org/officeDocument/2006/relationships/image" Target="../media/image96.png"/><Relationship Id="rId56" Type="http://schemas.openxmlformats.org/officeDocument/2006/relationships/image" Target="../media/image4.png"/><Relationship Id="rId8" Type="http://schemas.openxmlformats.org/officeDocument/2006/relationships/image" Target="../media/image56.png"/><Relationship Id="rId51" Type="http://schemas.openxmlformats.org/officeDocument/2006/relationships/image" Target="../media/image33.png"/><Relationship Id="rId3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20" Type="http://schemas.openxmlformats.org/officeDocument/2006/relationships/image" Target="../media/image68.png"/><Relationship Id="rId41" Type="http://schemas.openxmlformats.org/officeDocument/2006/relationships/image" Target="../media/image89.png"/><Relationship Id="rId54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111.png"/><Relationship Id="rId9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6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7.png"/><Relationship Id="rId5" Type="http://schemas.openxmlformats.org/officeDocument/2006/relationships/image" Target="../media/image112.png"/><Relationship Id="rId10" Type="http://schemas.openxmlformats.org/officeDocument/2006/relationships/image" Target="../media/image146.png"/><Relationship Id="rId4" Type="http://schemas.openxmlformats.org/officeDocument/2006/relationships/image" Target="../media/image111.png"/><Relationship Id="rId9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3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53.png"/><Relationship Id="rId5" Type="http://schemas.openxmlformats.org/officeDocument/2006/relationships/image" Target="../media/image112.png"/><Relationship Id="rId10" Type="http://schemas.openxmlformats.org/officeDocument/2006/relationships/image" Target="../media/image152.png"/><Relationship Id="rId4" Type="http://schemas.openxmlformats.org/officeDocument/2006/relationships/image" Target="../media/image111.png"/><Relationship Id="rId9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5.png"/><Relationship Id="rId7" Type="http://schemas.openxmlformats.org/officeDocument/2006/relationships/image" Target="../media/image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png"/><Relationship Id="rId50" Type="http://schemas.openxmlformats.org/officeDocument/2006/relationships/image" Target="../media/image32.png"/><Relationship Id="rId55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3" Type="http://schemas.openxmlformats.org/officeDocument/2006/relationships/image" Target="../media/image98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52" Type="http://schemas.openxmlformats.org/officeDocument/2006/relationships/image" Target="../media/image3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48" Type="http://schemas.openxmlformats.org/officeDocument/2006/relationships/image" Target="../media/image96.png"/><Relationship Id="rId56" Type="http://schemas.openxmlformats.org/officeDocument/2006/relationships/image" Target="../media/image4.png"/><Relationship Id="rId8" Type="http://schemas.openxmlformats.org/officeDocument/2006/relationships/image" Target="../media/image56.png"/><Relationship Id="rId51" Type="http://schemas.openxmlformats.org/officeDocument/2006/relationships/image" Target="../media/image33.png"/><Relationship Id="rId3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20" Type="http://schemas.openxmlformats.org/officeDocument/2006/relationships/image" Target="../media/image68.png"/><Relationship Id="rId41" Type="http://schemas.openxmlformats.org/officeDocument/2006/relationships/image" Target="../media/image89.png"/><Relationship Id="rId54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695238"/>
            <a:ext cx="19276190" cy="5640652"/>
            <a:chOff x="-495238" y="1695238"/>
            <a:chExt cx="19276190" cy="5640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41290" y="-1033045"/>
              <a:ext cx="38552381" cy="112813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1695238"/>
              <a:ext cx="19276190" cy="5640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532" y="9034286"/>
            <a:ext cx="1454234" cy="590283"/>
            <a:chOff x="862532" y="9034286"/>
            <a:chExt cx="1454234" cy="5902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2532" y="9034286"/>
              <a:ext cx="797729" cy="443537"/>
              <a:chOff x="862532" y="9034286"/>
              <a:chExt cx="797729" cy="44353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2532" y="9034286"/>
                <a:ext cx="797729" cy="44353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429" y="9209341"/>
              <a:ext cx="1194522" cy="4837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09595" y="2568463"/>
            <a:ext cx="7353786" cy="7759063"/>
            <a:chOff x="6009595" y="2568463"/>
            <a:chExt cx="7353786" cy="77590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9595" y="2568463"/>
              <a:ext cx="7353786" cy="7759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6098" y="8008340"/>
            <a:ext cx="7479664" cy="7479664"/>
            <a:chOff x="5626098" y="8008340"/>
            <a:chExt cx="7479664" cy="74796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098" y="8008340"/>
              <a:ext cx="7479664" cy="74796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9845" y="643007"/>
            <a:ext cx="7834116" cy="5062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1906" y="9003810"/>
            <a:ext cx="3151102" cy="7272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144" y="2754024"/>
            <a:ext cx="15009120" cy="33547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21639" y="5564435"/>
            <a:ext cx="2450324" cy="9948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286" y="2694613"/>
            <a:ext cx="11639705" cy="6795383"/>
            <a:chOff x="620286" y="2694613"/>
            <a:chExt cx="11639705" cy="6795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286" y="2694613"/>
              <a:ext cx="11639705" cy="6795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6611" y="2400020"/>
            <a:ext cx="10359123" cy="5559083"/>
            <a:chOff x="10326611" y="2400020"/>
            <a:chExt cx="10359123" cy="55590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326611" y="2400020"/>
              <a:ext cx="10359123" cy="55590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8956" y="2674650"/>
            <a:ext cx="2588859" cy="2938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7931" y="3328222"/>
            <a:ext cx="1630911" cy="1630911"/>
            <a:chOff x="2187931" y="3328222"/>
            <a:chExt cx="1630911" cy="1630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7931" y="3328222"/>
              <a:ext cx="1630911" cy="1630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5938" y="2081413"/>
            <a:ext cx="2545452" cy="1969543"/>
            <a:chOff x="10575938" y="2081413"/>
            <a:chExt cx="2545452" cy="1969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1538" y="1170143"/>
              <a:ext cx="5090903" cy="393908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5938" y="2081413"/>
              <a:ext cx="2545452" cy="19695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2604" y="6475172"/>
            <a:ext cx="2588859" cy="29380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01579" y="7128744"/>
            <a:ext cx="1630911" cy="1630911"/>
            <a:chOff x="2901579" y="7128744"/>
            <a:chExt cx="1630911" cy="1630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579" y="7128744"/>
              <a:ext cx="1630911" cy="1630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9460" y="3605304"/>
            <a:ext cx="2588859" cy="29380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08435" y="4258876"/>
            <a:ext cx="1630911" cy="1630911"/>
            <a:chOff x="6308435" y="4258876"/>
            <a:chExt cx="1630911" cy="1630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8435" y="4258876"/>
              <a:ext cx="1630911" cy="16309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56529" y="5438733"/>
            <a:ext cx="2588859" cy="2938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35503" y="6092304"/>
            <a:ext cx="1630911" cy="1630911"/>
            <a:chOff x="9135503" y="6092304"/>
            <a:chExt cx="1630911" cy="16309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5503" y="6092304"/>
              <a:ext cx="1630911" cy="1630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59991" y="7247464"/>
            <a:ext cx="5025724" cy="2366137"/>
            <a:chOff x="12259991" y="7247464"/>
            <a:chExt cx="5025724" cy="23661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2657" y="6174287"/>
              <a:ext cx="10051447" cy="473227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9991" y="7247464"/>
              <a:ext cx="5025724" cy="23661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66012" y="3993813"/>
            <a:ext cx="1036189" cy="1036189"/>
            <a:chOff x="7966012" y="3993813"/>
            <a:chExt cx="1036189" cy="10361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0462" y="3498263"/>
              <a:ext cx="2072378" cy="207237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6012" y="3993813"/>
              <a:ext cx="1036189" cy="10361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50570" y="4243669"/>
            <a:ext cx="1036189" cy="1036189"/>
            <a:chOff x="3750570" y="4243669"/>
            <a:chExt cx="1036189" cy="10361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5020" y="3748119"/>
              <a:ext cx="2072378" cy="207237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50570" y="4243669"/>
              <a:ext cx="1036189" cy="10361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08902" y="8096580"/>
            <a:ext cx="1036189" cy="1036189"/>
            <a:chOff x="4408902" y="8096580"/>
            <a:chExt cx="1036189" cy="10361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3352" y="7601030"/>
              <a:ext cx="2072378" cy="207237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8902" y="8096580"/>
              <a:ext cx="1036189" cy="10361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15389" y="6092030"/>
            <a:ext cx="1036189" cy="1036189"/>
            <a:chOff x="10715389" y="6092030"/>
            <a:chExt cx="1036189" cy="10361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19839" y="5596480"/>
              <a:ext cx="2072378" cy="207237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15389" y="6092030"/>
              <a:ext cx="1036189" cy="103618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8097" y="969145"/>
            <a:ext cx="6172107" cy="9801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82" y="2004115"/>
            <a:ext cx="1512502" cy="62721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86382" y="1523939"/>
            <a:ext cx="445063" cy="5097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58" y="1553783"/>
            <a:ext cx="2243701" cy="4116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82" y="3340982"/>
            <a:ext cx="1512502" cy="62721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86382" y="2860810"/>
            <a:ext cx="445063" cy="5097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58" y="2890650"/>
            <a:ext cx="2243701" cy="41168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50" y="4677838"/>
            <a:ext cx="1512502" cy="62722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86382" y="4197677"/>
            <a:ext cx="445063" cy="50978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26" y="4227516"/>
            <a:ext cx="2243701" cy="41168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50" y="6022638"/>
            <a:ext cx="1512502" cy="62722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86382" y="5534543"/>
            <a:ext cx="445063" cy="5097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26" y="5572316"/>
            <a:ext cx="2243701" cy="41168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21070" y="3782711"/>
            <a:ext cx="1374710" cy="45084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26784" y="4183035"/>
            <a:ext cx="1189635" cy="47229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1581" y="4713360"/>
            <a:ext cx="1231968" cy="46036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22119" y="5110227"/>
            <a:ext cx="1431844" cy="47229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72911" y="6016963"/>
            <a:ext cx="873216" cy="67546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414615" y="4610782"/>
            <a:ext cx="873826" cy="70601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240730" y="3544591"/>
            <a:ext cx="780368" cy="67546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7223" y="3757951"/>
            <a:ext cx="780368" cy="67546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430385" y="2458732"/>
            <a:ext cx="780368" cy="67546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05060" y="4158002"/>
            <a:ext cx="988073" cy="78566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846131" y="4424629"/>
            <a:ext cx="755063" cy="75213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034722" y="7583231"/>
            <a:ext cx="1374720" cy="45084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869198" y="8044807"/>
            <a:ext cx="1431844" cy="47229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268692" y="6546788"/>
            <a:ext cx="1374710" cy="45084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149149" y="6943655"/>
            <a:ext cx="1334654" cy="47229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989251" y="7757000"/>
            <a:ext cx="755368" cy="67546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924464" y="6214858"/>
            <a:ext cx="1119635" cy="675454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166927" y="7796905"/>
            <a:ext cx="936911" cy="67546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068839" y="6606563"/>
            <a:ext cx="1030368" cy="70601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93334" y="5374506"/>
            <a:ext cx="927387" cy="67546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347950" y="8260768"/>
            <a:ext cx="988073" cy="78566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654437" y="6272990"/>
            <a:ext cx="911635" cy="7521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88011" y="7567678"/>
            <a:ext cx="1520604" cy="1725708"/>
            <a:chOff x="12588011" y="7567678"/>
            <a:chExt cx="1520604" cy="172570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588011" y="7567678"/>
              <a:ext cx="1520604" cy="1725708"/>
              <a:chOff x="12588011" y="7567678"/>
              <a:chExt cx="1520604" cy="172570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588011" y="7567678"/>
                <a:ext cx="1520604" cy="1725708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2773033" y="7855252"/>
                <a:ext cx="1150560" cy="1150560"/>
                <a:chOff x="12773033" y="7855252"/>
                <a:chExt cx="1150560" cy="1150560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2254078" y="7336296"/>
                  <a:ext cx="2301119" cy="2301119"/>
                </a:xfrm>
                <a:prstGeom prst="rect">
                  <a:avLst/>
                </a:prstGeom>
              </p:spPr>
            </p:pic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2773033" y="7855252"/>
                  <a:ext cx="1150560" cy="11505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849390" y="8147957"/>
              <a:ext cx="955188" cy="671283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4360641" y="8258509"/>
            <a:ext cx="2653521" cy="86045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4347334" y="7718507"/>
            <a:ext cx="2654339" cy="509787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577810" y="413919"/>
            <a:ext cx="4784045" cy="3333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0" y="-1136909"/>
            <a:ext cx="18357993" cy="12984922"/>
            <a:chOff x="0" y="-1136909"/>
            <a:chExt cx="18357993" cy="129849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0" y="-1136909"/>
              <a:ext cx="18357993" cy="129849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8706" y="-13937"/>
            <a:ext cx="5320358" cy="10738978"/>
            <a:chOff x="698706" y="-13937"/>
            <a:chExt cx="5320358" cy="1073897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98706" y="-13937"/>
              <a:ext cx="5320358" cy="10738978"/>
              <a:chOff x="698706" y="-13937"/>
              <a:chExt cx="5320358" cy="10738978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698706" y="-13937"/>
                <a:ext cx="5320358" cy="1073897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234937" y="3856814"/>
              <a:ext cx="2247896" cy="60419"/>
              <a:chOff x="2234937" y="3856814"/>
              <a:chExt cx="2247896" cy="60419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2234937" y="3856814"/>
                <a:ext cx="2247896" cy="60419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98707" y="3842831"/>
              <a:ext cx="3627020" cy="1671573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43274" y="1095903"/>
              <a:ext cx="3719655" cy="311327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2631768" y="8931448"/>
              <a:ext cx="1454234" cy="590283"/>
              <a:chOff x="2631768" y="8931448"/>
              <a:chExt cx="1454234" cy="59028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631768" y="8931448"/>
                <a:ext cx="797729" cy="443537"/>
                <a:chOff x="2631768" y="8931448"/>
                <a:chExt cx="797729" cy="44353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2631768" y="8931448"/>
                  <a:ext cx="797729" cy="443537"/>
                </a:xfrm>
                <a:prstGeom prst="rect">
                  <a:avLst/>
                </a:prstGeom>
              </p:spPr>
            </p:pic>
          </p:grpSp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910665" y="9106503"/>
                <a:ext cx="1194522" cy="4837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8020" y="8628673"/>
            <a:ext cx="1566826" cy="3867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0179" y="386044"/>
            <a:ext cx="4784045" cy="333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45" y="663494"/>
            <a:ext cx="4406742" cy="878745"/>
            <a:chOff x="771445" y="663494"/>
            <a:chExt cx="4406742" cy="8787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0319" y="568895"/>
              <a:ext cx="2788699" cy="104564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771445" y="754250"/>
              <a:ext cx="1259868" cy="641483"/>
              <a:chOff x="771445" y="754250"/>
              <a:chExt cx="1259868" cy="6414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1445" y="754250"/>
                <a:ext cx="1259868" cy="64148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771445" y="2016106"/>
            <a:ext cx="10439113" cy="7385672"/>
            <a:chOff x="771445" y="2016106"/>
            <a:chExt cx="10439113" cy="73856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445" y="2016106"/>
              <a:ext cx="10439113" cy="73856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7368" y="3883856"/>
            <a:ext cx="5240889" cy="6952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60367" y="690231"/>
            <a:ext cx="11225921" cy="8250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14509" y="5121298"/>
            <a:ext cx="5626911" cy="1175289"/>
            <a:chOff x="11714509" y="5121298"/>
            <a:chExt cx="5626911" cy="117528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14509" y="5121298"/>
              <a:ext cx="1175289" cy="1175289"/>
              <a:chOff x="11714509" y="5121298"/>
              <a:chExt cx="1175289" cy="11752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14509" y="5121298"/>
                <a:ext cx="1175289" cy="117528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5967" y="5115216"/>
              <a:ext cx="3869109" cy="1155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8020" y="8628673"/>
            <a:ext cx="1566826" cy="3867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0179" y="386044"/>
            <a:ext cx="4784045" cy="333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45" y="663494"/>
            <a:ext cx="4406742" cy="878745"/>
            <a:chOff x="771445" y="663494"/>
            <a:chExt cx="4406742" cy="8787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0319" y="568895"/>
              <a:ext cx="2788699" cy="104564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771445" y="754250"/>
              <a:ext cx="1259868" cy="641483"/>
              <a:chOff x="771445" y="754250"/>
              <a:chExt cx="1259868" cy="6414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1445" y="754250"/>
                <a:ext cx="1259868" cy="64148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4592" y="3382117"/>
            <a:ext cx="5598899" cy="10759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0367" y="690231"/>
            <a:ext cx="7301683" cy="7298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1445" y="2079354"/>
            <a:ext cx="10671615" cy="7347753"/>
            <a:chOff x="771445" y="2079354"/>
            <a:chExt cx="10671615" cy="7347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445" y="2079354"/>
              <a:ext cx="10671615" cy="73477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14592" y="5849399"/>
            <a:ext cx="6094194" cy="6190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44026" y="6860778"/>
            <a:ext cx="943260" cy="1478349"/>
            <a:chOff x="14244026" y="6860778"/>
            <a:chExt cx="943260" cy="1478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4026" y="6860778"/>
              <a:ext cx="943260" cy="1478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8020" y="8628673"/>
            <a:ext cx="1566826" cy="3867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0179" y="386044"/>
            <a:ext cx="4784045" cy="3333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2193" y="2836152"/>
            <a:ext cx="5291908" cy="10759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8219" y="691097"/>
            <a:ext cx="3517616" cy="720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45" y="635619"/>
            <a:ext cx="5489480" cy="878745"/>
            <a:chOff x="771445" y="635619"/>
            <a:chExt cx="5489480" cy="8787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2391" y="541021"/>
              <a:ext cx="3395309" cy="102659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771445" y="635619"/>
              <a:ext cx="2010312" cy="633248"/>
              <a:chOff x="771445" y="635619"/>
              <a:chExt cx="2010312" cy="6332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1445" y="635619"/>
                <a:ext cx="2010312" cy="633248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6482" y="4393881"/>
            <a:ext cx="6678718" cy="15327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2992" y="6527410"/>
            <a:ext cx="6086957" cy="15914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0505" y="1542239"/>
            <a:ext cx="7087387" cy="8112751"/>
            <a:chOff x="980505" y="1542239"/>
            <a:chExt cx="7087387" cy="8112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505" y="1542239"/>
              <a:ext cx="7087387" cy="8112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8020" y="8628673"/>
            <a:ext cx="1566826" cy="3867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0179" y="386044"/>
            <a:ext cx="4784045" cy="3333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1008" y="2780403"/>
            <a:ext cx="5291908" cy="10759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8219" y="691097"/>
            <a:ext cx="3517616" cy="720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45" y="635619"/>
            <a:ext cx="5489480" cy="878745"/>
            <a:chOff x="771445" y="635619"/>
            <a:chExt cx="5489480" cy="8787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2391" y="541021"/>
              <a:ext cx="3395309" cy="102659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771445" y="635619"/>
              <a:ext cx="2010312" cy="633248"/>
              <a:chOff x="771445" y="635619"/>
              <a:chExt cx="2010312" cy="6332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1445" y="635619"/>
                <a:ext cx="2010312" cy="633248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35297" y="4338132"/>
            <a:ext cx="6678718" cy="15327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41808" y="6471661"/>
            <a:ext cx="6086957" cy="15914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0505" y="1695549"/>
            <a:ext cx="6008032" cy="8013213"/>
            <a:chOff x="980505" y="1695549"/>
            <a:chExt cx="6008032" cy="80132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505" y="1695549"/>
              <a:ext cx="6008032" cy="8013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286" y="2694613"/>
            <a:ext cx="11639705" cy="6795383"/>
            <a:chOff x="620286" y="2694613"/>
            <a:chExt cx="11639705" cy="6795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286" y="2694613"/>
              <a:ext cx="11639705" cy="6795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6611" y="2400020"/>
            <a:ext cx="10359123" cy="5559083"/>
            <a:chOff x="10326611" y="2400020"/>
            <a:chExt cx="10359123" cy="55590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326611" y="2400020"/>
              <a:ext cx="10359123" cy="55590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8956" y="2674650"/>
            <a:ext cx="2588859" cy="2938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7931" y="3328222"/>
            <a:ext cx="1630911" cy="1630911"/>
            <a:chOff x="2187931" y="3328222"/>
            <a:chExt cx="1630911" cy="1630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7931" y="3328222"/>
              <a:ext cx="1630911" cy="1630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5938" y="2081413"/>
            <a:ext cx="2545452" cy="1969543"/>
            <a:chOff x="10575938" y="2081413"/>
            <a:chExt cx="2545452" cy="1969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1538" y="1170143"/>
              <a:ext cx="5090903" cy="393908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5938" y="2081413"/>
              <a:ext cx="2545452" cy="19695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2604" y="6475172"/>
            <a:ext cx="2588859" cy="29380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01579" y="7128744"/>
            <a:ext cx="1630911" cy="1630911"/>
            <a:chOff x="2901579" y="7128744"/>
            <a:chExt cx="1630911" cy="1630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579" y="7128744"/>
              <a:ext cx="1630911" cy="1630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9460" y="3605304"/>
            <a:ext cx="2588859" cy="29380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08435" y="4258876"/>
            <a:ext cx="1630911" cy="1630911"/>
            <a:chOff x="6308435" y="4258876"/>
            <a:chExt cx="1630911" cy="1630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8435" y="4258876"/>
              <a:ext cx="1630911" cy="16309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56529" y="5438733"/>
            <a:ext cx="2588859" cy="2938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35503" y="6092304"/>
            <a:ext cx="1630911" cy="1630911"/>
            <a:chOff x="9135503" y="6092304"/>
            <a:chExt cx="1630911" cy="16309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5503" y="6092304"/>
              <a:ext cx="1630911" cy="1630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59991" y="7247464"/>
            <a:ext cx="5025724" cy="2366137"/>
            <a:chOff x="12259991" y="7247464"/>
            <a:chExt cx="5025724" cy="23661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2657" y="6174287"/>
              <a:ext cx="10051447" cy="473227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9991" y="7247464"/>
              <a:ext cx="5025724" cy="23661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66012" y="3993813"/>
            <a:ext cx="1036189" cy="1036189"/>
            <a:chOff x="7966012" y="3993813"/>
            <a:chExt cx="1036189" cy="10361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0462" y="3498263"/>
              <a:ext cx="2072378" cy="207237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6012" y="3993813"/>
              <a:ext cx="1036189" cy="10361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50570" y="4243669"/>
            <a:ext cx="1036189" cy="1036189"/>
            <a:chOff x="3750570" y="4243669"/>
            <a:chExt cx="1036189" cy="10361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5020" y="3748119"/>
              <a:ext cx="2072378" cy="207237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50570" y="4243669"/>
              <a:ext cx="1036189" cy="10361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08902" y="8096580"/>
            <a:ext cx="1036189" cy="1036189"/>
            <a:chOff x="4408902" y="8096580"/>
            <a:chExt cx="1036189" cy="10361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3352" y="7601030"/>
              <a:ext cx="2072378" cy="207237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8902" y="8096580"/>
              <a:ext cx="1036189" cy="10361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15389" y="6092030"/>
            <a:ext cx="1036189" cy="1036189"/>
            <a:chOff x="10715389" y="6092030"/>
            <a:chExt cx="1036189" cy="10361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19839" y="5596480"/>
              <a:ext cx="2072378" cy="207237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15389" y="6092030"/>
              <a:ext cx="1036189" cy="103618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8097" y="969145"/>
            <a:ext cx="6172107" cy="9801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82" y="2004115"/>
            <a:ext cx="1512502" cy="62721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86382" y="1523939"/>
            <a:ext cx="445063" cy="5097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58" y="1553783"/>
            <a:ext cx="2243701" cy="4116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82" y="3340982"/>
            <a:ext cx="1512502" cy="62721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86382" y="2860810"/>
            <a:ext cx="445063" cy="5097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58" y="2890650"/>
            <a:ext cx="2243701" cy="41168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50" y="4677838"/>
            <a:ext cx="1512502" cy="62722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86382" y="4197677"/>
            <a:ext cx="445063" cy="50978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26" y="4227516"/>
            <a:ext cx="2243701" cy="41168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50" y="6022638"/>
            <a:ext cx="1512502" cy="62722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86382" y="5534543"/>
            <a:ext cx="445063" cy="5097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26" y="5572316"/>
            <a:ext cx="2243701" cy="41168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21070" y="3782711"/>
            <a:ext cx="1374710" cy="45084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26784" y="4183035"/>
            <a:ext cx="1189635" cy="47229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1581" y="4713360"/>
            <a:ext cx="1231968" cy="46036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22119" y="5110227"/>
            <a:ext cx="1431844" cy="47229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72911" y="6016963"/>
            <a:ext cx="873216" cy="67546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414615" y="4610782"/>
            <a:ext cx="873826" cy="70601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240730" y="3544591"/>
            <a:ext cx="780368" cy="67546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7223" y="3757951"/>
            <a:ext cx="780368" cy="67546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430385" y="2458732"/>
            <a:ext cx="780368" cy="67546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05060" y="4158002"/>
            <a:ext cx="988073" cy="78566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846131" y="4424629"/>
            <a:ext cx="755063" cy="75213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034722" y="7583231"/>
            <a:ext cx="1374720" cy="45084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869198" y="8044807"/>
            <a:ext cx="1431844" cy="47229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268692" y="6546788"/>
            <a:ext cx="1374710" cy="45084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149149" y="6943655"/>
            <a:ext cx="1334654" cy="47229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989251" y="7757000"/>
            <a:ext cx="755368" cy="67546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924464" y="6214858"/>
            <a:ext cx="1119635" cy="675454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166927" y="7796905"/>
            <a:ext cx="936911" cy="67546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068839" y="6606563"/>
            <a:ext cx="1030368" cy="70601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93334" y="5374506"/>
            <a:ext cx="927387" cy="67546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347950" y="8260768"/>
            <a:ext cx="988073" cy="78566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654437" y="6272990"/>
            <a:ext cx="911635" cy="7521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88011" y="7567678"/>
            <a:ext cx="1520604" cy="1725708"/>
            <a:chOff x="12588011" y="7567678"/>
            <a:chExt cx="1520604" cy="172570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588011" y="7567678"/>
              <a:ext cx="1520604" cy="1725708"/>
              <a:chOff x="12588011" y="7567678"/>
              <a:chExt cx="1520604" cy="172570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588011" y="7567678"/>
                <a:ext cx="1520604" cy="1725708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2773033" y="7855252"/>
                <a:ext cx="1150560" cy="1150560"/>
                <a:chOff x="12773033" y="7855252"/>
                <a:chExt cx="1150560" cy="1150560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2254078" y="7336296"/>
                  <a:ext cx="2301119" cy="2301119"/>
                </a:xfrm>
                <a:prstGeom prst="rect">
                  <a:avLst/>
                </a:prstGeom>
              </p:spPr>
            </p:pic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2773033" y="7855252"/>
                  <a:ext cx="1150560" cy="11505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849390" y="8147957"/>
              <a:ext cx="955188" cy="671283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4360641" y="8258509"/>
            <a:ext cx="2653521" cy="86045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4347334" y="7718507"/>
            <a:ext cx="2654339" cy="509787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577810" y="413919"/>
            <a:ext cx="4784045" cy="3333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0" y="-1136909"/>
            <a:ext cx="18357993" cy="12984922"/>
            <a:chOff x="0" y="-1136909"/>
            <a:chExt cx="18357993" cy="129849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0" y="-1136909"/>
              <a:ext cx="18357993" cy="129849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8706" y="-13937"/>
            <a:ext cx="5320358" cy="10738978"/>
            <a:chOff x="698706" y="-13937"/>
            <a:chExt cx="5320358" cy="1073897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98706" y="-13937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34937" y="3856814"/>
            <a:ext cx="2247896" cy="60419"/>
            <a:chOff x="2234937" y="3856814"/>
            <a:chExt cx="2247896" cy="6041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34937" y="3856814"/>
              <a:ext cx="2247896" cy="60419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298707" y="4184297"/>
            <a:ext cx="3801354" cy="1101620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643274" y="1095903"/>
            <a:ext cx="3771950" cy="311327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631768" y="8931448"/>
            <a:ext cx="1454234" cy="590283"/>
            <a:chOff x="2631768" y="8931448"/>
            <a:chExt cx="1454234" cy="59028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631768" y="8931448"/>
              <a:ext cx="797729" cy="443537"/>
              <a:chOff x="2631768" y="8931448"/>
              <a:chExt cx="797729" cy="443537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2631768" y="8931448"/>
                <a:ext cx="797729" cy="443537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10665" y="9106503"/>
              <a:ext cx="1194522" cy="483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009" y="0"/>
            <a:ext cx="18322723" cy="2730817"/>
            <a:chOff x="-37009" y="0"/>
            <a:chExt cx="18322723" cy="27308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3809" y="-1320848"/>
              <a:ext cx="36645446" cy="54616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009" y="0"/>
              <a:ext cx="18322723" cy="273081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8020" y="8628673"/>
            <a:ext cx="1566826" cy="3867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0179" y="386044"/>
            <a:ext cx="4784045" cy="3333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709" y="655695"/>
            <a:ext cx="4911905" cy="1735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884" y="3264900"/>
            <a:ext cx="3098201" cy="9282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04537" y="5111339"/>
            <a:ext cx="9360961" cy="2728173"/>
            <a:chOff x="6204537" y="5111339"/>
            <a:chExt cx="9360961" cy="27281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7395" y="5054198"/>
              <a:ext cx="9317318" cy="201825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0252" y="7215961"/>
              <a:ext cx="3560263" cy="726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072" y="4603307"/>
            <a:ext cx="4551790" cy="4308897"/>
            <a:chOff x="914072" y="4603307"/>
            <a:chExt cx="4551790" cy="4308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072" y="4603307"/>
              <a:ext cx="4551790" cy="4308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10144" y="3213554"/>
            <a:ext cx="1318085" cy="995289"/>
            <a:chOff x="3710144" y="3213554"/>
            <a:chExt cx="1318085" cy="9952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0144" y="3213554"/>
              <a:ext cx="1318085" cy="995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009" y="0"/>
            <a:ext cx="18322723" cy="2730817"/>
            <a:chOff x="-37009" y="0"/>
            <a:chExt cx="18322723" cy="27308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3809" y="-1320848"/>
              <a:ext cx="36645446" cy="54616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009" y="0"/>
              <a:ext cx="18322723" cy="273081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8020" y="8628673"/>
            <a:ext cx="1566826" cy="3867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0179" y="386044"/>
            <a:ext cx="4784045" cy="3333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709" y="655695"/>
            <a:ext cx="4911905" cy="1735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884" y="3264897"/>
            <a:ext cx="3283992" cy="10301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82558" y="5607299"/>
            <a:ext cx="8215403" cy="24465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05414" y="8169600"/>
            <a:ext cx="3779997" cy="726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47078" y="3348705"/>
            <a:ext cx="1148767" cy="1032309"/>
            <a:chOff x="3947078" y="3348705"/>
            <a:chExt cx="1148767" cy="10323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7078" y="3348705"/>
              <a:ext cx="1148767" cy="10323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1950" y="4597093"/>
            <a:ext cx="5444622" cy="7528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785" y="4381013"/>
            <a:ext cx="4165060" cy="4983048"/>
            <a:chOff x="930785" y="4381013"/>
            <a:chExt cx="4165060" cy="49830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785" y="4381013"/>
              <a:ext cx="4165060" cy="4983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009" y="0"/>
            <a:ext cx="18322723" cy="2730817"/>
            <a:chOff x="-37009" y="0"/>
            <a:chExt cx="18322723" cy="27308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3809" y="-1320848"/>
              <a:ext cx="36645446" cy="54616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009" y="0"/>
              <a:ext cx="18322723" cy="273081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8020" y="8628673"/>
            <a:ext cx="1566826" cy="3867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0179" y="386044"/>
            <a:ext cx="4784045" cy="3333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709" y="655695"/>
            <a:ext cx="4911905" cy="1735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758" y="3195211"/>
            <a:ext cx="2143516" cy="9186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3261" y="4577189"/>
            <a:ext cx="9231832" cy="4876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101" y="4449995"/>
            <a:ext cx="1006005" cy="1006005"/>
            <a:chOff x="1255101" y="4449995"/>
            <a:chExt cx="1006005" cy="10060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5101" y="4449995"/>
              <a:ext cx="1006005" cy="1006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45489" y="5358439"/>
            <a:ext cx="1217370" cy="967497"/>
            <a:chOff x="10745489" y="5358439"/>
            <a:chExt cx="1217370" cy="9674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45489" y="5358439"/>
              <a:ext cx="1217370" cy="967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7125" y="6162597"/>
            <a:ext cx="964193" cy="999844"/>
            <a:chOff x="1287125" y="6162597"/>
            <a:chExt cx="964193" cy="9998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125" y="6162597"/>
              <a:ext cx="964193" cy="9998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40109" y="7455124"/>
            <a:ext cx="1219874" cy="812741"/>
            <a:chOff x="12740109" y="7455124"/>
            <a:chExt cx="1219874" cy="8127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40109" y="7455124"/>
              <a:ext cx="1219874" cy="812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7871" y="8191612"/>
            <a:ext cx="1424089" cy="1424089"/>
            <a:chOff x="1087871" y="8191612"/>
            <a:chExt cx="1424089" cy="14240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7871" y="8191612"/>
              <a:ext cx="1424089" cy="1424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3668" y="2856448"/>
            <a:ext cx="7505661" cy="7919308"/>
            <a:chOff x="10393668" y="2856448"/>
            <a:chExt cx="7505661" cy="7919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68" y="2856448"/>
              <a:ext cx="7505661" cy="7919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04" y="5422819"/>
            <a:ext cx="18322723" cy="2730817"/>
            <a:chOff x="-18504" y="5422819"/>
            <a:chExt cx="18322723" cy="273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49479" y="687066"/>
            <a:ext cx="6392538" cy="5600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5135" y="6041302"/>
            <a:ext cx="7306186" cy="17019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3231" y="9098695"/>
            <a:ext cx="1454234" cy="590283"/>
            <a:chOff x="973231" y="9098695"/>
            <a:chExt cx="1454234" cy="590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3231" y="9098695"/>
              <a:ext cx="797729" cy="443537"/>
              <a:chOff x="973231" y="9098695"/>
              <a:chExt cx="797729" cy="4435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3231" y="9098695"/>
                <a:ext cx="797729" cy="4435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2128" y="9273751"/>
              <a:ext cx="1194522" cy="483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6860" y="-8088288"/>
            <a:ext cx="3232947" cy="19028571"/>
            <a:chOff x="7516860" y="-8088288"/>
            <a:chExt cx="3232947" cy="190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516860" y="-8088288"/>
              <a:ext cx="3232947" cy="190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9258" y="2595573"/>
            <a:ext cx="865997" cy="865997"/>
            <a:chOff x="2669258" y="2595573"/>
            <a:chExt cx="865997" cy="865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5101" y="2181416"/>
              <a:ext cx="1731995" cy="173199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9258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3400" y="2775453"/>
            <a:ext cx="666825" cy="5437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99201" y="2595573"/>
            <a:ext cx="865997" cy="865997"/>
            <a:chOff x="6499201" y="2595573"/>
            <a:chExt cx="865997" cy="865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5044" y="2181416"/>
              <a:ext cx="1731995" cy="17319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9201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27773" y="2775446"/>
            <a:ext cx="666825" cy="5437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29144" y="2595573"/>
            <a:ext cx="865997" cy="865997"/>
            <a:chOff x="10329144" y="2595573"/>
            <a:chExt cx="865997" cy="8659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4987" y="2181416"/>
              <a:ext cx="1731995" cy="17319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9144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7716" y="2775444"/>
            <a:ext cx="666825" cy="5437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59087" y="2595573"/>
            <a:ext cx="865997" cy="865997"/>
            <a:chOff x="14159087" y="2595573"/>
            <a:chExt cx="865997" cy="8659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44930" y="2181416"/>
              <a:ext cx="1731995" cy="17319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9087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83239" y="2775444"/>
            <a:ext cx="666825" cy="5437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53260" y="6726735"/>
            <a:ext cx="666824" cy="5437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83239" y="6726735"/>
            <a:ext cx="666824" cy="5437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76724" y="1204841"/>
            <a:ext cx="4464714" cy="8634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4601" y="3732363"/>
            <a:ext cx="2227938" cy="4473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28974" y="3732363"/>
            <a:ext cx="1797187" cy="45685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02715" y="3732363"/>
            <a:ext cx="1377453" cy="4473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84426" y="3732363"/>
            <a:ext cx="1945758" cy="4473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55101" y="765393"/>
            <a:ext cx="5499966" cy="3963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7416" y="4269456"/>
            <a:ext cx="2997978" cy="3834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1791" y="4269458"/>
            <a:ext cx="2932530" cy="57696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05525" y="4278982"/>
            <a:ext cx="1986740" cy="6271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87245" y="4281667"/>
            <a:ext cx="2411130" cy="6271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36909"/>
            <a:ext cx="18357993" cy="12984922"/>
            <a:chOff x="0" y="-1136909"/>
            <a:chExt cx="18357993" cy="129849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36909"/>
              <a:ext cx="18357993" cy="12984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706" y="-13937"/>
            <a:ext cx="5320358" cy="10738978"/>
            <a:chOff x="698706" y="-13937"/>
            <a:chExt cx="5320358" cy="107389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8706" y="-13937"/>
              <a:ext cx="5320358" cy="10738978"/>
              <a:chOff x="698706" y="-13937"/>
              <a:chExt cx="5320358" cy="1073897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8706" y="-13937"/>
                <a:ext cx="5320358" cy="107389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234937" y="3856814"/>
              <a:ext cx="2247896" cy="60419"/>
              <a:chOff x="2234937" y="3856814"/>
              <a:chExt cx="2247896" cy="60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34937" y="3856814"/>
                <a:ext cx="2247896" cy="6041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704" y="4184293"/>
              <a:ext cx="3916430" cy="98733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274" y="1095903"/>
              <a:ext cx="3374914" cy="311327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631768" y="8931448"/>
              <a:ext cx="1454234" cy="590283"/>
              <a:chOff x="2631768" y="8931448"/>
              <a:chExt cx="1454234" cy="59028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631768" y="8931448"/>
                <a:ext cx="797729" cy="443537"/>
                <a:chOff x="2631768" y="8931448"/>
                <a:chExt cx="797729" cy="44353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631768" y="8931448"/>
                  <a:ext cx="797729" cy="443537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10665" y="9106503"/>
                <a:ext cx="1194522" cy="48379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74930" y="869399"/>
            <a:ext cx="2773043" cy="19079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2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7810" y="413976"/>
            <a:ext cx="4784045" cy="334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5086" y="2117078"/>
            <a:ext cx="7517771" cy="7517771"/>
            <a:chOff x="1625086" y="2117078"/>
            <a:chExt cx="7517771" cy="75177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086" y="2117078"/>
              <a:ext cx="7517771" cy="75177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138" y="525436"/>
            <a:ext cx="4136623" cy="14326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82736" y="3609202"/>
            <a:ext cx="3647060" cy="7567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82736" y="4439307"/>
            <a:ext cx="4049117" cy="7948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2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7810" y="413976"/>
            <a:ext cx="4784045" cy="334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2614" y="3116124"/>
            <a:ext cx="8218197" cy="5446441"/>
            <a:chOff x="1752614" y="3116124"/>
            <a:chExt cx="8218197" cy="54464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614" y="3116124"/>
              <a:ext cx="8218197" cy="54464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138" y="525436"/>
            <a:ext cx="4136623" cy="14326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29614" y="4255058"/>
            <a:ext cx="6284774" cy="12955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9614" y="5784712"/>
            <a:ext cx="3806946" cy="8496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2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7810" y="413976"/>
            <a:ext cx="4784045" cy="334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9060" y="2907065"/>
            <a:ext cx="8218197" cy="5446441"/>
            <a:chOff x="1209060" y="2907065"/>
            <a:chExt cx="8218197" cy="54464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060" y="2907065"/>
              <a:ext cx="8218197" cy="54464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138" y="525436"/>
            <a:ext cx="2091147" cy="13850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1909" y="3293383"/>
            <a:ext cx="5950736" cy="35175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2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7810" y="413976"/>
            <a:ext cx="4784045" cy="334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9060" y="2907065"/>
            <a:ext cx="8218197" cy="5446441"/>
            <a:chOff x="1209060" y="2907065"/>
            <a:chExt cx="8218197" cy="54464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060" y="2907065"/>
              <a:ext cx="8218197" cy="54464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138" y="525436"/>
            <a:ext cx="5971766" cy="14326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1906" y="3293383"/>
            <a:ext cx="6333689" cy="35865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286" y="2694613"/>
            <a:ext cx="11639705" cy="6795383"/>
            <a:chOff x="620286" y="2694613"/>
            <a:chExt cx="11639705" cy="6795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286" y="2694613"/>
              <a:ext cx="11639705" cy="6795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6611" y="2400020"/>
            <a:ext cx="10359123" cy="5559083"/>
            <a:chOff x="10326611" y="2400020"/>
            <a:chExt cx="10359123" cy="55590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326611" y="2400020"/>
              <a:ext cx="10359123" cy="55590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8956" y="2674650"/>
            <a:ext cx="2588859" cy="2938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7931" y="3328222"/>
            <a:ext cx="1630911" cy="1630911"/>
            <a:chOff x="2187931" y="3328222"/>
            <a:chExt cx="1630911" cy="1630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7931" y="3328222"/>
              <a:ext cx="1630911" cy="1630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5938" y="2081413"/>
            <a:ext cx="2545452" cy="1969543"/>
            <a:chOff x="10575938" y="2081413"/>
            <a:chExt cx="2545452" cy="1969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1538" y="1170143"/>
              <a:ext cx="5090903" cy="393908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5938" y="2081413"/>
              <a:ext cx="2545452" cy="19695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2604" y="6475172"/>
            <a:ext cx="2588859" cy="29380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01579" y="7128744"/>
            <a:ext cx="1630911" cy="1630911"/>
            <a:chOff x="2901579" y="7128744"/>
            <a:chExt cx="1630911" cy="1630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579" y="7128744"/>
              <a:ext cx="1630911" cy="1630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9460" y="3605304"/>
            <a:ext cx="2588859" cy="29380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08435" y="4258876"/>
            <a:ext cx="1630911" cy="1630911"/>
            <a:chOff x="6308435" y="4258876"/>
            <a:chExt cx="1630911" cy="1630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8435" y="4258876"/>
              <a:ext cx="1630911" cy="16309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56529" y="5438733"/>
            <a:ext cx="2588859" cy="2938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35503" y="6092304"/>
            <a:ext cx="1630911" cy="1630911"/>
            <a:chOff x="9135503" y="6092304"/>
            <a:chExt cx="1630911" cy="16309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5503" y="6092304"/>
              <a:ext cx="1630911" cy="1630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59991" y="7247464"/>
            <a:ext cx="5025724" cy="2366137"/>
            <a:chOff x="12259991" y="7247464"/>
            <a:chExt cx="5025724" cy="23661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2657" y="6174287"/>
              <a:ext cx="10051447" cy="473227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9991" y="7247464"/>
              <a:ext cx="5025724" cy="23661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66012" y="3993813"/>
            <a:ext cx="1036189" cy="1036189"/>
            <a:chOff x="7966012" y="3993813"/>
            <a:chExt cx="1036189" cy="10361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0462" y="3498263"/>
              <a:ext cx="2072378" cy="207237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6012" y="3993813"/>
              <a:ext cx="1036189" cy="10361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50570" y="4243669"/>
            <a:ext cx="1036189" cy="1036189"/>
            <a:chOff x="3750570" y="4243669"/>
            <a:chExt cx="1036189" cy="10361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5020" y="3748119"/>
              <a:ext cx="2072378" cy="207237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50570" y="4243669"/>
              <a:ext cx="1036189" cy="10361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08902" y="8096580"/>
            <a:ext cx="1036189" cy="1036189"/>
            <a:chOff x="4408902" y="8096580"/>
            <a:chExt cx="1036189" cy="10361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3352" y="7601030"/>
              <a:ext cx="2072378" cy="207237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8902" y="8096580"/>
              <a:ext cx="1036189" cy="10361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15389" y="6092030"/>
            <a:ext cx="1036189" cy="1036189"/>
            <a:chOff x="10715389" y="6092030"/>
            <a:chExt cx="1036189" cy="10361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19839" y="5596480"/>
              <a:ext cx="2072378" cy="207237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15389" y="6092030"/>
              <a:ext cx="1036189" cy="103618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8097" y="969145"/>
            <a:ext cx="6172107" cy="9801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82" y="2004115"/>
            <a:ext cx="1512502" cy="62721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86382" y="1523939"/>
            <a:ext cx="445063" cy="5097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58" y="1553783"/>
            <a:ext cx="2243701" cy="4116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82" y="3340982"/>
            <a:ext cx="1512502" cy="62721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86382" y="2860810"/>
            <a:ext cx="445063" cy="5097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58" y="2890650"/>
            <a:ext cx="2243701" cy="41168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50" y="4677838"/>
            <a:ext cx="1512502" cy="62722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86382" y="4197677"/>
            <a:ext cx="445063" cy="50978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26" y="4227516"/>
            <a:ext cx="2243701" cy="41168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350" y="6022638"/>
            <a:ext cx="1512502" cy="62722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86382" y="5534543"/>
            <a:ext cx="445063" cy="5097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8826" y="5572316"/>
            <a:ext cx="2243701" cy="41168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21070" y="3782711"/>
            <a:ext cx="1374710" cy="45084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26784" y="4183035"/>
            <a:ext cx="1189635" cy="47229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1581" y="4713360"/>
            <a:ext cx="1231968" cy="46036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22119" y="5110227"/>
            <a:ext cx="1431844" cy="47229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72911" y="6016963"/>
            <a:ext cx="873216" cy="67546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414615" y="4610782"/>
            <a:ext cx="873826" cy="70601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240730" y="3544591"/>
            <a:ext cx="780368" cy="67546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7223" y="3757951"/>
            <a:ext cx="780368" cy="67546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430385" y="2458732"/>
            <a:ext cx="780368" cy="67546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05060" y="4158002"/>
            <a:ext cx="988073" cy="78566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846131" y="4424629"/>
            <a:ext cx="755063" cy="75213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034722" y="7583231"/>
            <a:ext cx="1374720" cy="45084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869198" y="8044807"/>
            <a:ext cx="1431844" cy="47229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268692" y="6546788"/>
            <a:ext cx="1374710" cy="45084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149149" y="6943655"/>
            <a:ext cx="1334654" cy="47229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989251" y="7757000"/>
            <a:ext cx="755368" cy="67546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924464" y="6214858"/>
            <a:ext cx="1119635" cy="675454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166927" y="7796905"/>
            <a:ext cx="936911" cy="67546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068839" y="6606563"/>
            <a:ext cx="1030368" cy="70601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93334" y="5374506"/>
            <a:ext cx="927387" cy="67546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347950" y="8260768"/>
            <a:ext cx="988073" cy="78566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654437" y="6272990"/>
            <a:ext cx="911635" cy="7521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88011" y="7567678"/>
            <a:ext cx="1520604" cy="1725708"/>
            <a:chOff x="12588011" y="7567678"/>
            <a:chExt cx="1520604" cy="172570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588011" y="7567678"/>
              <a:ext cx="1520604" cy="1725708"/>
              <a:chOff x="12588011" y="7567678"/>
              <a:chExt cx="1520604" cy="172570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588011" y="7567678"/>
                <a:ext cx="1520604" cy="1725708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2773033" y="7855252"/>
                <a:ext cx="1150560" cy="1150560"/>
                <a:chOff x="12773033" y="7855252"/>
                <a:chExt cx="1150560" cy="1150560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2254078" y="7336296"/>
                  <a:ext cx="2301119" cy="2301119"/>
                </a:xfrm>
                <a:prstGeom prst="rect">
                  <a:avLst/>
                </a:prstGeom>
              </p:spPr>
            </p:pic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2773033" y="7855252"/>
                  <a:ext cx="1150560" cy="11505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849390" y="8147957"/>
              <a:ext cx="955188" cy="671283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4360641" y="8258509"/>
            <a:ext cx="2653521" cy="86045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4347334" y="7718507"/>
            <a:ext cx="2654339" cy="509787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577810" y="413919"/>
            <a:ext cx="4784045" cy="3333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0" y="-1136909"/>
            <a:ext cx="18357993" cy="12984922"/>
            <a:chOff x="0" y="-1136909"/>
            <a:chExt cx="18357993" cy="129849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0" y="-1136909"/>
              <a:ext cx="18357993" cy="129849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8706" y="-13937"/>
            <a:ext cx="5320358" cy="10738978"/>
            <a:chOff x="698706" y="-13937"/>
            <a:chExt cx="5320358" cy="1073897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98706" y="-13937"/>
              <a:ext cx="5320358" cy="10738978"/>
              <a:chOff x="698706" y="-13937"/>
              <a:chExt cx="5320358" cy="10738978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698706" y="-13937"/>
                <a:ext cx="5320358" cy="1073897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234937" y="3856814"/>
              <a:ext cx="2247896" cy="60419"/>
              <a:chOff x="2234937" y="3856814"/>
              <a:chExt cx="2247896" cy="60419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2234937" y="3856814"/>
                <a:ext cx="2247896" cy="60419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98707" y="4184297"/>
              <a:ext cx="3338192" cy="987334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43274" y="1095903"/>
              <a:ext cx="3715798" cy="311327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2631768" y="8931448"/>
              <a:ext cx="1454234" cy="590283"/>
              <a:chOff x="2631768" y="8931448"/>
              <a:chExt cx="1454234" cy="59028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631768" y="8931448"/>
                <a:ext cx="797729" cy="443537"/>
                <a:chOff x="2631768" y="8931448"/>
                <a:chExt cx="797729" cy="44353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2631768" y="8931448"/>
                  <a:ext cx="797729" cy="443537"/>
                </a:xfrm>
                <a:prstGeom prst="rect">
                  <a:avLst/>
                </a:prstGeom>
              </p:spPr>
            </p:pic>
          </p:grpSp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910665" y="9106503"/>
                <a:ext cx="1194522" cy="4837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7810" y="413919"/>
            <a:ext cx="4784045" cy="333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858645" y="0"/>
            <a:ext cx="9635061" cy="10350910"/>
            <a:chOff x="-3858645" y="0"/>
            <a:chExt cx="9635061" cy="103509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8645" y="0"/>
              <a:ext cx="9635061" cy="1035091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253" y="768318"/>
            <a:ext cx="4039305" cy="10043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91868" y="1774678"/>
            <a:ext cx="8030394" cy="16706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5805" y="1025599"/>
            <a:ext cx="2972785" cy="6190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8565" y="3627955"/>
            <a:ext cx="6624909" cy="12246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97826" y="3273862"/>
            <a:ext cx="1497880" cy="1497880"/>
            <a:chOff x="6197826" y="3273862"/>
            <a:chExt cx="1497880" cy="14978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7826" y="3273862"/>
              <a:ext cx="1497880" cy="14978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0787" y="5324042"/>
            <a:ext cx="5344123" cy="3740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7244" y="5737113"/>
            <a:ext cx="3448232" cy="15327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 현비</cp:lastModifiedBy>
  <cp:revision>1</cp:revision>
  <dcterms:created xsi:type="dcterms:W3CDTF">2022-08-29T07:15:54Z</dcterms:created>
  <dcterms:modified xsi:type="dcterms:W3CDTF">2022-08-28T22:18:13Z</dcterms:modified>
</cp:coreProperties>
</file>